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353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354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-137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DC920A-B9AD-49FF-BE18-7DF2854D76AE}" type="datetimeFigureOut">
              <a:rPr lang="ru-RU" smtClean="0"/>
              <a:t>11.12.2018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9A327E-05D1-4BD0-9C25-BBAC21F2EC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44593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2765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fld id="{AE8B413D-BF41-4F56-A68A-1C0460F46E57}" type="slidenum">
              <a:rPr lang="ru-RU">
                <a:latin typeface="Tahoma" pitchFamily="34" charset="0"/>
              </a:rPr>
              <a:pPr eaLnBrk="1" hangingPunct="1"/>
              <a:t>1</a:t>
            </a:fld>
            <a:endParaRPr lang="ru-RU">
              <a:latin typeface="Tahoma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B76F2-C88B-4BDA-B42A-5A8E8ED3CD30}" type="datetimeFigureOut">
              <a:rPr lang="ru-RU" smtClean="0"/>
              <a:t>11.12.2018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D962F-A355-469E-A11C-6C5F8CF0ED9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7888"/>
            <a:ext cx="77724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B76F2-C88B-4BDA-B42A-5A8E8ED3CD30}" type="datetimeFigureOut">
              <a:rPr lang="ru-RU" smtClean="0"/>
              <a:t>11.12.2018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D962F-A355-469E-A11C-6C5F8CF0ED9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B76F2-C88B-4BDA-B42A-5A8E8ED3CD30}" type="datetimeFigureOut">
              <a:rPr lang="ru-RU" smtClean="0"/>
              <a:t>11.12.2018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D962F-A355-469E-A11C-6C5F8CF0ED9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B76F2-C88B-4BDA-B42A-5A8E8ED3CD30}" type="datetimeFigureOut">
              <a:rPr lang="ru-RU" smtClean="0"/>
              <a:t>11.12.2018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D962F-A355-469E-A11C-6C5F8CF0ED9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962525"/>
            <a:ext cx="7885113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462338"/>
            <a:ext cx="7885113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B76F2-C88B-4BDA-B42A-5A8E8ED3CD30}" type="datetimeFigureOut">
              <a:rPr lang="ru-RU" smtClean="0"/>
              <a:t>11.12.2018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D962F-A355-469E-A11C-6C5F8CF0ED9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B76F2-C88B-4BDA-B42A-5A8E8ED3CD30}" type="datetimeFigureOut">
              <a:rPr lang="ru-RU" smtClean="0"/>
              <a:t>11.12.2018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D962F-A355-469E-A11C-6C5F8CF0ED9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B76F2-C88B-4BDA-B42A-5A8E8ED3CD30}" type="datetimeFigureOut">
              <a:rPr lang="ru-RU" smtClean="0"/>
              <a:t>11.12.2018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D962F-A355-469E-A11C-6C5F8CF0ED9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B76F2-C88B-4BDA-B42A-5A8E8ED3CD30}" type="datetimeFigureOut">
              <a:rPr lang="ru-RU" smtClean="0"/>
              <a:t>11.12.2018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D962F-A355-469E-A11C-6C5F8CF0ED9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B76F2-C88B-4BDA-B42A-5A8E8ED3CD30}" type="datetimeFigureOut">
              <a:rPr lang="ru-RU" smtClean="0"/>
              <a:t>11.12.2018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D962F-A355-469E-A11C-6C5F8CF0ED9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447800"/>
            <a:ext cx="4648200" cy="4267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2547891"/>
            <a:ext cx="29718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B76F2-C88B-4BDA-B42A-5A8E8ED3CD30}" type="datetimeFigureOut">
              <a:rPr lang="ru-RU" smtClean="0"/>
              <a:t>11.12.2018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D962F-A355-469E-A11C-6C5F8CF0ED9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447800"/>
            <a:ext cx="3419856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547890"/>
            <a:ext cx="29718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B76F2-C88B-4BDA-B42A-5A8E8ED3CD30}" type="datetimeFigureOut">
              <a:rPr lang="ru-RU" smtClean="0"/>
              <a:t>11.12.2018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D962F-A355-469E-A11C-6C5F8CF0ED9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fld id="{CD1B76F2-C88B-4BDA-B42A-5A8E8ED3CD30}" type="datetimeFigureOut">
              <a:rPr lang="ru-RU" smtClean="0"/>
              <a:t>11.12.2018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fld id="{958D962F-A355-469E-A11C-6C5F8CF0ED90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Прямоугольник 1"/>
          <p:cNvSpPr>
            <a:spLocks noChangeArrowheads="1"/>
          </p:cNvSpPr>
          <p:nvPr/>
        </p:nvSpPr>
        <p:spPr bwMode="auto">
          <a:xfrm>
            <a:off x="179388" y="188913"/>
            <a:ext cx="8713787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kumimoji="1" lang="ru-RU" sz="1400">
                <a:solidFill>
                  <a:srgbClr val="FFFF00"/>
                </a:solidFill>
              </a:rPr>
              <a:t>МИНИСТЕРСТВО </a:t>
            </a:r>
            <a:r>
              <a:rPr kumimoji="1" lang="en-US" sz="1400">
                <a:solidFill>
                  <a:srgbClr val="FFFF00"/>
                </a:solidFill>
              </a:rPr>
              <a:t> </a:t>
            </a:r>
            <a:r>
              <a:rPr kumimoji="1" lang="ru-RU" sz="1400">
                <a:solidFill>
                  <a:srgbClr val="FFFF00"/>
                </a:solidFill>
              </a:rPr>
              <a:t>ОБРАЗОВАНИЯ И НАУКИ РОССИЙСКОЙ ФЕДЕРАЦИИ</a:t>
            </a:r>
          </a:p>
          <a:p>
            <a:pPr algn="ctr"/>
            <a:r>
              <a:rPr kumimoji="1" lang="ru-RU" sz="1400">
                <a:solidFill>
                  <a:srgbClr val="FFFF00"/>
                </a:solidFill>
              </a:rPr>
              <a:t>ФЕДЕРАЛЬНОЕ ГОСУДАРСТВЕННОЕ БЮДЖЕТНОЕ ОБРАЗОВАТЕЛЬНОЕ</a:t>
            </a:r>
          </a:p>
          <a:p>
            <a:pPr algn="ctr"/>
            <a:r>
              <a:rPr kumimoji="1" lang="ru-RU" sz="1400">
                <a:solidFill>
                  <a:srgbClr val="FFFF00"/>
                </a:solidFill>
              </a:rPr>
              <a:t>УЧРЕЖДЕНИЕ ВЫСШЕГО ОБРАЗОВАНИЯ</a:t>
            </a:r>
          </a:p>
          <a:p>
            <a:pPr algn="ctr"/>
            <a:r>
              <a:rPr kumimoji="1" lang="ru-RU" sz="1400">
                <a:solidFill>
                  <a:srgbClr val="FFFF00"/>
                </a:solidFill>
              </a:rPr>
              <a:t>«РОСТОВСКИЙ ГОСУДАРСТВЕННЫЙ ЭКОНОМИЧЕСКИЙ УНИВЕРСИТЕТ (РИНХ)»</a:t>
            </a:r>
            <a:endParaRPr lang="ru-RU" sz="1400"/>
          </a:p>
        </p:txBody>
      </p:sp>
      <p:sp>
        <p:nvSpPr>
          <p:cNvPr id="3075" name="Прямоугольник 2"/>
          <p:cNvSpPr>
            <a:spLocks noChangeArrowheads="1"/>
          </p:cNvSpPr>
          <p:nvPr/>
        </p:nvSpPr>
        <p:spPr bwMode="auto">
          <a:xfrm>
            <a:off x="3149600" y="2806700"/>
            <a:ext cx="25892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kumimoji="1" lang="ru-RU" sz="1400">
                <a:solidFill>
                  <a:srgbClr val="FFFF00"/>
                </a:solidFill>
              </a:rPr>
              <a:t>ЮРИДИЧЕСКИЙ ФАКУЛЬТЕТ </a:t>
            </a:r>
            <a:endParaRPr lang="ru-RU" sz="1400"/>
          </a:p>
        </p:txBody>
      </p:sp>
      <p:sp>
        <p:nvSpPr>
          <p:cNvPr id="4" name="Прямоугольник 3"/>
          <p:cNvSpPr/>
          <p:nvPr/>
        </p:nvSpPr>
        <p:spPr>
          <a:xfrm>
            <a:off x="241300" y="3224213"/>
            <a:ext cx="8713788" cy="3683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КАФЕДРА СУДЕБНОЙ ЭКСПЕРТИЗЫ И КРИМИНАЛИСТИКИ</a:t>
            </a:r>
            <a:endParaRPr 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76513" y="3789363"/>
            <a:ext cx="4114800" cy="369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ИНФОРМАЦИОННЫЙ МАТЕРИАЛ</a:t>
            </a:r>
          </a:p>
        </p:txBody>
      </p:sp>
      <p:sp>
        <p:nvSpPr>
          <p:cNvPr id="3078" name="Прямоугольник 5"/>
          <p:cNvSpPr>
            <a:spLocks noChangeArrowheads="1"/>
          </p:cNvSpPr>
          <p:nvPr/>
        </p:nvSpPr>
        <p:spPr bwMode="auto">
          <a:xfrm>
            <a:off x="241300" y="4292600"/>
            <a:ext cx="8785225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3200" b="1" dirty="0">
                <a:solidFill>
                  <a:srgbClr val="FFC000"/>
                </a:solidFill>
              </a:rPr>
              <a:t>«ОРГАНИЗАЦИЯ И ПРОИЗВОДСТВО ОСМОТРА АВТОТРАНСПОРТНОГО СРЕДСТВА, УЧАСТВОВАВШЕГО В ДОРОЖНО-ТРАНСПОРТНОМ ПРОИСШЕСТВИИ»</a:t>
            </a:r>
            <a:endParaRPr lang="ru-RU" sz="3200" b="1" dirty="0">
              <a:solidFill>
                <a:srgbClr val="FFC000"/>
              </a:solidFill>
            </a:endParaRPr>
          </a:p>
        </p:txBody>
      </p:sp>
      <p:pic>
        <p:nvPicPr>
          <p:cNvPr id="3079" name="Picture 8" descr="C:\Users\Leon\Desktop\ЛОГОТИП РИНХ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1222375"/>
            <a:ext cx="19050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5940406"/>
      </p:ext>
    </p:extLst>
  </p:cSld>
  <p:clrMapOvr>
    <a:masterClrMapping/>
  </p:clrMapOvr>
  <p:transition spd="slow" advTm="1683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6" t="20833" r="25266" b="7738"/>
          <a:stretch/>
        </p:blipFill>
        <p:spPr bwMode="auto">
          <a:xfrm>
            <a:off x="539553" y="1196753"/>
            <a:ext cx="2664296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75656" y="404664"/>
            <a:ext cx="61205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FFC000"/>
                </a:solidFill>
              </a:rPr>
              <a:t>СЛЕДЫ НА ТРАНСПОРТНОМ СРЕДСТВЕ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25397" r="27618" b="10516"/>
          <a:stretch/>
        </p:blipFill>
        <p:spPr bwMode="auto">
          <a:xfrm>
            <a:off x="522249" y="3360650"/>
            <a:ext cx="2661293" cy="1724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73" t="21685" r="26654" b="8617"/>
          <a:stretch/>
        </p:blipFill>
        <p:spPr bwMode="auto">
          <a:xfrm>
            <a:off x="3203849" y="1196753"/>
            <a:ext cx="2747056" cy="2163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66" t="23011" r="25829" b="11459"/>
          <a:stretch/>
        </p:blipFill>
        <p:spPr bwMode="auto">
          <a:xfrm>
            <a:off x="3203849" y="3375061"/>
            <a:ext cx="2758223" cy="1710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94" t="26988" r="26654" b="11458"/>
          <a:stretch/>
        </p:blipFill>
        <p:spPr bwMode="auto">
          <a:xfrm>
            <a:off x="516678" y="5114028"/>
            <a:ext cx="2666863" cy="1603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98" t="25284" r="26654" b="12026"/>
          <a:stretch/>
        </p:blipFill>
        <p:spPr bwMode="auto">
          <a:xfrm>
            <a:off x="3183541" y="5125536"/>
            <a:ext cx="2767364" cy="1603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4" name="Picture 8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73" t="19485" r="25508" b="8050"/>
          <a:stretch/>
        </p:blipFill>
        <p:spPr bwMode="auto">
          <a:xfrm>
            <a:off x="5950905" y="1196754"/>
            <a:ext cx="2705441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5" name="Picture 9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98" t="26231" r="26654" b="13352"/>
          <a:stretch/>
        </p:blipFill>
        <p:spPr bwMode="auto">
          <a:xfrm>
            <a:off x="5911217" y="3375061"/>
            <a:ext cx="2736210" cy="1975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1963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0" t="21230" r="26275" b="7936"/>
          <a:stretch/>
        </p:blipFill>
        <p:spPr bwMode="auto">
          <a:xfrm>
            <a:off x="539552" y="1412777"/>
            <a:ext cx="2532785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75656" y="404664"/>
            <a:ext cx="61205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FFC000"/>
                </a:solidFill>
              </a:rPr>
              <a:t>СЛЕДЫ НА ТРАНСПОРТНОМ СРЕДСТВЕ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3" t="21033" r="25827" b="19246"/>
          <a:stretch/>
        </p:blipFill>
        <p:spPr bwMode="auto">
          <a:xfrm>
            <a:off x="539552" y="3501009"/>
            <a:ext cx="2560850" cy="1878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52" t="20739" r="25829" b="9185"/>
          <a:stretch/>
        </p:blipFill>
        <p:spPr bwMode="auto">
          <a:xfrm>
            <a:off x="3100402" y="1412777"/>
            <a:ext cx="2839750" cy="2120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98" t="24526" r="27540" b="16193"/>
          <a:stretch/>
        </p:blipFill>
        <p:spPr bwMode="auto">
          <a:xfrm>
            <a:off x="3100402" y="3533125"/>
            <a:ext cx="2839750" cy="1846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59" t="20549" r="26654" b="9375"/>
          <a:stretch/>
        </p:blipFill>
        <p:spPr bwMode="auto">
          <a:xfrm>
            <a:off x="5961500" y="1412777"/>
            <a:ext cx="2858972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98" t="22438" r="25508" b="15056"/>
          <a:stretch/>
        </p:blipFill>
        <p:spPr bwMode="auto">
          <a:xfrm>
            <a:off x="5940152" y="3533125"/>
            <a:ext cx="2880320" cy="1846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6072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39" t="21427" r="25714" b="7739"/>
          <a:stretch/>
        </p:blipFill>
        <p:spPr bwMode="auto">
          <a:xfrm>
            <a:off x="611560" y="855877"/>
            <a:ext cx="2662850" cy="2141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03648" y="332656"/>
            <a:ext cx="61205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FFC000"/>
                </a:solidFill>
              </a:rPr>
              <a:t>СЛЕДЫ НА ТРАНСПОРТНОМ СРЕДСТВЕ</a:t>
            </a: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72" t="25397" r="28179" b="11905"/>
          <a:stretch/>
        </p:blipFill>
        <p:spPr bwMode="auto">
          <a:xfrm>
            <a:off x="612451" y="3000790"/>
            <a:ext cx="2661959" cy="1868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42" t="27179" r="27210" b="11268"/>
          <a:stretch/>
        </p:blipFill>
        <p:spPr bwMode="auto">
          <a:xfrm>
            <a:off x="611560" y="4869160"/>
            <a:ext cx="2662850" cy="1585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26" t="21033" r="25602" b="7828"/>
          <a:stretch/>
        </p:blipFill>
        <p:spPr bwMode="auto">
          <a:xfrm>
            <a:off x="3278811" y="855877"/>
            <a:ext cx="2661341" cy="2144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8" t="25095" r="28609" b="17708"/>
          <a:stretch/>
        </p:blipFill>
        <p:spPr bwMode="auto">
          <a:xfrm>
            <a:off x="3274410" y="2996135"/>
            <a:ext cx="2665742" cy="187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52" t="20549" r="25936" b="8238"/>
          <a:stretch/>
        </p:blipFill>
        <p:spPr bwMode="auto">
          <a:xfrm>
            <a:off x="5940152" y="855877"/>
            <a:ext cx="2773708" cy="2140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2" name="Picture 8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63" t="24148" r="27210" b="15539"/>
          <a:stretch/>
        </p:blipFill>
        <p:spPr bwMode="auto">
          <a:xfrm>
            <a:off x="5914465" y="3000790"/>
            <a:ext cx="2799395" cy="1868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3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8811" y="4869160"/>
            <a:ext cx="2635654" cy="1715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1609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4" t="21032" r="14958" b="8135"/>
          <a:stretch/>
        </p:blipFill>
        <p:spPr bwMode="auto">
          <a:xfrm>
            <a:off x="107504" y="1052736"/>
            <a:ext cx="8814992" cy="4995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1023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6" t="25397" r="14509" b="25000"/>
          <a:stretch/>
        </p:blipFill>
        <p:spPr bwMode="auto">
          <a:xfrm>
            <a:off x="107504" y="1787949"/>
            <a:ext cx="8751563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1682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58172" y="260648"/>
            <a:ext cx="20986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C000"/>
                </a:solidFill>
              </a:rPr>
              <a:t>УПРАЖНЕНИЕ №1</a:t>
            </a:r>
            <a:endParaRPr lang="ru-RU" sz="2000" b="1" dirty="0">
              <a:solidFill>
                <a:srgbClr val="FFC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61018" y="642643"/>
            <a:ext cx="589296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C000"/>
                </a:solidFill>
              </a:rPr>
              <a:t>Составить протокол осмотра транспортного средства</a:t>
            </a:r>
            <a:endParaRPr lang="ru-RU" sz="2000" b="1" dirty="0">
              <a:solidFill>
                <a:srgbClr val="FFC000"/>
              </a:solidFill>
            </a:endParaRP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88" t="30952" r="25266" b="6251"/>
          <a:stretch/>
        </p:blipFill>
        <p:spPr bwMode="auto">
          <a:xfrm>
            <a:off x="307473" y="1042753"/>
            <a:ext cx="2880320" cy="19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15" t="29261" r="26150" b="6535"/>
          <a:stretch/>
        </p:blipFill>
        <p:spPr bwMode="auto">
          <a:xfrm>
            <a:off x="3203848" y="1042753"/>
            <a:ext cx="2755147" cy="19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12" t="30777" r="26257" b="8807"/>
          <a:stretch/>
        </p:blipFill>
        <p:spPr bwMode="auto">
          <a:xfrm>
            <a:off x="5946343" y="1042753"/>
            <a:ext cx="2861475" cy="19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73" t="29830" r="25615" b="5018"/>
          <a:stretch/>
        </p:blipFill>
        <p:spPr bwMode="auto">
          <a:xfrm>
            <a:off x="362149" y="2957353"/>
            <a:ext cx="2867000" cy="1852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3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08" t="30398" r="26043" b="10701"/>
          <a:stretch/>
        </p:blipFill>
        <p:spPr bwMode="auto">
          <a:xfrm>
            <a:off x="3229149" y="2957353"/>
            <a:ext cx="2704544" cy="1856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4" name="Picture 8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15" t="29829" r="26256" b="12216"/>
          <a:stretch/>
        </p:blipFill>
        <p:spPr bwMode="auto">
          <a:xfrm>
            <a:off x="5919944" y="2958464"/>
            <a:ext cx="2886777" cy="1854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5" name="Picture 9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15" t="32495" r="28238" b="7102"/>
          <a:stretch/>
        </p:blipFill>
        <p:spPr bwMode="auto">
          <a:xfrm>
            <a:off x="336848" y="4809670"/>
            <a:ext cx="2867000" cy="1838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6" name="Picture 10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57" t="32495" r="26363" b="5966"/>
          <a:stretch/>
        </p:blipFill>
        <p:spPr bwMode="auto">
          <a:xfrm>
            <a:off x="3208784" y="4809670"/>
            <a:ext cx="2701815" cy="1857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7" name="Picture 11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6" t="30966" r="27005" b="7670"/>
          <a:stretch/>
        </p:blipFill>
        <p:spPr bwMode="auto">
          <a:xfrm>
            <a:off x="5888252" y="4809670"/>
            <a:ext cx="2955315" cy="1931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883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47864" y="260648"/>
            <a:ext cx="18934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FFC000"/>
                </a:solidFill>
              </a:rPr>
              <a:t>УПРАЖНЕНИЕ №1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691680" y="632684"/>
            <a:ext cx="55081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C000"/>
                </a:solidFill>
              </a:rPr>
              <a:t>Составить протокол осмотра транспортного средства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43" t="29564" r="26163" b="8730"/>
          <a:stretch/>
        </p:blipFill>
        <p:spPr bwMode="auto">
          <a:xfrm>
            <a:off x="323528" y="1002015"/>
            <a:ext cx="3336730" cy="2644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87" t="29072" r="25829" b="6345"/>
          <a:stretch/>
        </p:blipFill>
        <p:spPr bwMode="auto">
          <a:xfrm>
            <a:off x="5105629" y="1002016"/>
            <a:ext cx="3215998" cy="2644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01" t="30020" r="26257" b="5586"/>
          <a:stretch/>
        </p:blipFill>
        <p:spPr bwMode="auto">
          <a:xfrm>
            <a:off x="2729032" y="3861048"/>
            <a:ext cx="3643167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1898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2828836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4800" dirty="0" smtClean="0">
                <a:solidFill>
                  <a:srgbClr val="FFC000"/>
                </a:solidFill>
              </a:rPr>
              <a:t>«БЛАГОДАРЮ </a:t>
            </a:r>
          </a:p>
          <a:p>
            <a:pPr algn="ctr"/>
            <a:r>
              <a:rPr lang="ru-RU" sz="4800" dirty="0" smtClean="0">
                <a:solidFill>
                  <a:srgbClr val="FFC000"/>
                </a:solidFill>
              </a:rPr>
              <a:t>ЗА ВНИМАНИЕ!!!»</a:t>
            </a:r>
            <a:endParaRPr lang="ru-RU" sz="48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88670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35896" y="332656"/>
            <a:ext cx="11288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FFC000"/>
                </a:solidFill>
              </a:rPr>
              <a:t>ПЛАН</a:t>
            </a:r>
            <a:r>
              <a:rPr lang="en-US" sz="2800" b="1" dirty="0" smtClean="0">
                <a:solidFill>
                  <a:srgbClr val="FFC000"/>
                </a:solidFill>
              </a:rPr>
              <a:t>:</a:t>
            </a:r>
            <a:endParaRPr lang="ru-RU" sz="2800" b="1" dirty="0">
              <a:solidFill>
                <a:srgbClr val="FFC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17" t="31944" r="14286" b="31945"/>
          <a:stretch/>
        </p:blipFill>
        <p:spPr bwMode="auto">
          <a:xfrm>
            <a:off x="683568" y="1124744"/>
            <a:ext cx="7608345" cy="3742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3640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57" t="23413" r="14846" b="2381"/>
          <a:stretch/>
        </p:blipFill>
        <p:spPr bwMode="auto">
          <a:xfrm>
            <a:off x="755576" y="1772816"/>
            <a:ext cx="7572507" cy="4432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49571" y="421401"/>
            <a:ext cx="816762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C000"/>
                </a:solidFill>
              </a:rPr>
              <a:t>ЦЕЛИ ОСМОТРА  АВТОТРАНСПОРТНОГО СРЕДСТВА, </a:t>
            </a:r>
          </a:p>
          <a:p>
            <a:pPr algn="ctr"/>
            <a:r>
              <a:rPr lang="ru-RU" sz="2800" b="1" dirty="0" smtClean="0">
                <a:solidFill>
                  <a:srgbClr val="FFC000"/>
                </a:solidFill>
              </a:rPr>
              <a:t>УЧАСТВОВАВШЕГО В ДТП</a:t>
            </a:r>
            <a:endParaRPr lang="ru-RU" sz="28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93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9" t="18056" r="14398" b="3770"/>
          <a:stretch/>
        </p:blipFill>
        <p:spPr bwMode="auto">
          <a:xfrm>
            <a:off x="395536" y="719725"/>
            <a:ext cx="8054590" cy="4981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27584" y="258060"/>
            <a:ext cx="77316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FFC000"/>
                </a:solidFill>
              </a:rPr>
              <a:t>УЧАСТНИКИ ОСМОТРА АВТОТРАНСПОРТНОГО СРЕДСТВА </a:t>
            </a:r>
            <a:endParaRPr lang="ru-RU" sz="2400" b="1" dirty="0">
              <a:solidFill>
                <a:srgbClr val="FFC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26159" y="5949280"/>
            <a:ext cx="28696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FFC000"/>
                </a:solidFill>
              </a:rPr>
              <a:t>СПЕЦИАЛИСТ-АВТОТЕХНИК</a:t>
            </a:r>
            <a:endParaRPr lang="ru-RU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773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9" t="23016" r="14622" b="4563"/>
          <a:stretch/>
        </p:blipFill>
        <p:spPr bwMode="auto">
          <a:xfrm>
            <a:off x="129205" y="1209943"/>
            <a:ext cx="8835283" cy="5078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55576" y="404664"/>
            <a:ext cx="75312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FFC000"/>
                </a:solidFill>
              </a:rPr>
              <a:t>АЛГОРИТМ ОСМОТРА АВТОТРАНСПОРТНОГО СРЕДСТВА</a:t>
            </a:r>
            <a:endParaRPr lang="ru-RU" sz="24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314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30" t="23413" r="14062" b="33135"/>
          <a:stretch/>
        </p:blipFill>
        <p:spPr bwMode="auto">
          <a:xfrm>
            <a:off x="323528" y="260648"/>
            <a:ext cx="8280920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55" t="26142" r="36106" b="6795"/>
          <a:stretch/>
        </p:blipFill>
        <p:spPr bwMode="auto">
          <a:xfrm>
            <a:off x="323528" y="3413607"/>
            <a:ext cx="2375835" cy="3291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46" t="26537" r="18871" b="7391"/>
          <a:stretch/>
        </p:blipFill>
        <p:spPr bwMode="auto">
          <a:xfrm>
            <a:off x="3239852" y="3269729"/>
            <a:ext cx="2518259" cy="3482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97" t="28344" r="18068" b="7192"/>
          <a:stretch/>
        </p:blipFill>
        <p:spPr bwMode="auto">
          <a:xfrm>
            <a:off x="6156176" y="3269729"/>
            <a:ext cx="2664296" cy="343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39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4" t="23016" r="13949" b="12897"/>
          <a:stretch/>
        </p:blipFill>
        <p:spPr bwMode="auto">
          <a:xfrm>
            <a:off x="139850" y="1268760"/>
            <a:ext cx="8901202" cy="4464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36859" y="379837"/>
            <a:ext cx="75071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C000"/>
                </a:solidFill>
              </a:rPr>
              <a:t>ВИДЫ СЛЕДОВ НА КУЗОВЕ ТРАНСПОРТНОГО СРЕДСТВА</a:t>
            </a:r>
            <a:endParaRPr lang="ru-RU" sz="24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8468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4" t="25595" r="62353" b="44246"/>
          <a:stretch/>
        </p:blipFill>
        <p:spPr bwMode="auto">
          <a:xfrm>
            <a:off x="323528" y="1465653"/>
            <a:ext cx="3528392" cy="2590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404664"/>
            <a:ext cx="842493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FFC000"/>
                </a:solidFill>
              </a:rPr>
              <a:t>ВИДЫ СЛЕДОВ НА КУЗОВЕ ТРАНСПОРТНОГО СРЕДСТВА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80" t="40676" r="38935" b="29662"/>
          <a:stretch/>
        </p:blipFill>
        <p:spPr bwMode="auto">
          <a:xfrm>
            <a:off x="5292079" y="1431017"/>
            <a:ext cx="3402321" cy="2568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21" t="56913" r="14705" b="12405"/>
          <a:stretch/>
        </p:blipFill>
        <p:spPr bwMode="auto">
          <a:xfrm>
            <a:off x="2771800" y="4066366"/>
            <a:ext cx="3422338" cy="2615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3557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31640" y="260648"/>
            <a:ext cx="61205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FFC000"/>
                </a:solidFill>
              </a:rPr>
              <a:t>СЛЕДЫ НА ТРАНСПОРТНОМ СРЕДСТВЕ</a:t>
            </a:r>
            <a:endParaRPr lang="ru-RU" sz="2800" b="1" dirty="0">
              <a:solidFill>
                <a:srgbClr val="FFC000"/>
              </a:solidFill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80" t="21230" r="25827" b="6250"/>
          <a:stretch/>
        </p:blipFill>
        <p:spPr bwMode="auto">
          <a:xfrm>
            <a:off x="395578" y="908720"/>
            <a:ext cx="2598487" cy="2132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6" t="20360" r="26577" b="23011"/>
          <a:stretch/>
        </p:blipFill>
        <p:spPr bwMode="auto">
          <a:xfrm>
            <a:off x="395535" y="3067295"/>
            <a:ext cx="2598529" cy="1873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6" t="19602" r="27005" b="8808"/>
          <a:stretch/>
        </p:blipFill>
        <p:spPr bwMode="auto">
          <a:xfrm>
            <a:off x="3019046" y="906552"/>
            <a:ext cx="2637820" cy="2135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50" t="23580" r="27766" b="10890"/>
          <a:stretch/>
        </p:blipFill>
        <p:spPr bwMode="auto">
          <a:xfrm>
            <a:off x="2974883" y="3067295"/>
            <a:ext cx="2681984" cy="1873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5" t="19603" r="25401" b="7860"/>
          <a:stretch/>
        </p:blipFill>
        <p:spPr bwMode="auto">
          <a:xfrm>
            <a:off x="5656867" y="906552"/>
            <a:ext cx="2566036" cy="21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29" t="25852" r="26364" b="12594"/>
          <a:stretch/>
        </p:blipFill>
        <p:spPr bwMode="auto">
          <a:xfrm>
            <a:off x="5661803" y="3067295"/>
            <a:ext cx="2577296" cy="1873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1" name="Picture 9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6" t="25284" r="26043" b="26042"/>
          <a:stretch/>
        </p:blipFill>
        <p:spPr bwMode="auto">
          <a:xfrm>
            <a:off x="2990438" y="4941168"/>
            <a:ext cx="2527354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7942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оризонт">
  <a:themeElements>
    <a:clrScheme name="Горизонт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Горизонт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Горизонт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Horizon</Template>
  <TotalTime>270</TotalTime>
  <Words>112</Words>
  <Application>Microsoft Office PowerPoint</Application>
  <PresentationFormat>Экран (4:3)</PresentationFormat>
  <Paragraphs>27</Paragraphs>
  <Slides>17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Горизонт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kbp10</dc:creator>
  <cp:lastModifiedBy>Л. А. Бушмакина</cp:lastModifiedBy>
  <cp:revision>30</cp:revision>
  <dcterms:created xsi:type="dcterms:W3CDTF">2015-01-22T06:42:47Z</dcterms:created>
  <dcterms:modified xsi:type="dcterms:W3CDTF">2018-12-11T11:17:57Z</dcterms:modified>
</cp:coreProperties>
</file>